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7" r:id="rId4"/>
  </p:sldMasterIdLst>
  <p:notesMasterIdLst>
    <p:notesMasterId r:id="rId6"/>
  </p:notesMasterIdLst>
  <p:handoutMasterIdLst>
    <p:handoutMasterId r:id="rId7"/>
  </p:handoutMasterIdLst>
  <p:sldIdLst>
    <p:sldId id="776" r:id="rId5"/>
  </p:sldIdLst>
  <p:sldSz cx="9906000" cy="6858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pos="172">
          <p15:clr>
            <a:srgbClr val="A4A3A4"/>
          </p15:clr>
        </p15:guide>
        <p15:guide id="5" pos="60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CE2CC-36E8-41F0-BD10-42741D4455E9}" v="181" dt="2023-02-08T00:01:45.594"/>
    <p1510:client id="{26E0B220-24FE-49D7-8B24-DD40356275FB}" v="12" dt="2023-02-08T04:05:01.444"/>
    <p1510:client id="{38122FB5-0E61-4CBC-875E-44686054F860}" v="65" dt="2023-02-10T07:46:56.464"/>
    <p1510:client id="{80085865-04D4-4EC2-9421-0750D0C69171}" v="122" dt="2023-02-07T07:00:31.158"/>
    <p1510:client id="{AD294814-A226-4914-B61C-3B489441D9FA}" v="135" dt="2023-02-07T04:32:14.073"/>
    <p1510:client id="{E1B8A2EA-954B-4480-96B8-5840B925E8A2}" v="19" dt="2023-02-07T07:03:17.705"/>
    <p1510:client id="{E9153372-9E01-4C32-8BF2-8DFFAC8FB793}" v="1" dt="2023-02-08T04:03:33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6123" autoAdjust="0"/>
  </p:normalViewPr>
  <p:slideViewPr>
    <p:cSldViewPr>
      <p:cViewPr>
        <p:scale>
          <a:sx n="200" d="100"/>
          <a:sy n="200" d="100"/>
        </p:scale>
        <p:origin x="96" y="-1436"/>
      </p:cViewPr>
      <p:guideLst>
        <p:guide orient="horz" pos="890"/>
        <p:guide orient="horz" pos="3974"/>
        <p:guide orient="horz" pos="527"/>
        <p:guide pos="172"/>
        <p:guide pos="60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57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7296D9F-3E08-45B4-80CB-AA505BEB725B}" type="datetimeFigureOut">
              <a:rPr lang="ko-KR" altLang="en-US"/>
              <a:pPr>
                <a:defRPr/>
              </a:pPr>
              <a:t>2024-05-10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2F849FFD-6564-4FE1-B64A-AB6B1582DB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9049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1" cy="493237"/>
          </a:xfrm>
          <a:prstGeom prst="rect">
            <a:avLst/>
          </a:prstGeom>
        </p:spPr>
        <p:txBody>
          <a:bodyPr vert="horz" lIns="90567" tIns="45285" rIns="90567" bIns="45285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F6C95241-CDE7-4F74-B9EE-BAF8A9053609}" type="datetimeFigureOut">
              <a:rPr lang="ko-KR" altLang="en-US"/>
              <a:pPr>
                <a:defRPr/>
              </a:pPr>
              <a:t>2024-05-10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7" tIns="45285" rIns="90567" bIns="4528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892" y="4686539"/>
            <a:ext cx="5387982" cy="4439132"/>
          </a:xfrm>
          <a:prstGeom prst="rect">
            <a:avLst/>
          </a:prstGeom>
        </p:spPr>
        <p:txBody>
          <a:bodyPr vert="horz" lIns="90567" tIns="45285" rIns="90567" bIns="45285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567" tIns="45285" rIns="90567" bIns="45285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DDFA6DD-DD86-49B4-AE71-B3300001D1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987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4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6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4DBF5AD-788F-B442-86CB-1CE3321363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2711"/>
          <a:stretch/>
        </p:blipFill>
        <p:spPr>
          <a:xfrm>
            <a:off x="1879" y="6707585"/>
            <a:ext cx="9906000" cy="15041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F65622A-075C-14B6-0DB3-DE74EAADD7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2711"/>
          <a:stretch/>
        </p:blipFill>
        <p:spPr>
          <a:xfrm>
            <a:off x="1879" y="581200"/>
            <a:ext cx="9906000" cy="141967"/>
          </a:xfrm>
          <a:prstGeom prst="rect">
            <a:avLst/>
          </a:prstGeom>
        </p:spPr>
      </p:pic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C5DE53D9-44BA-E42B-8BAB-ACAE3E6EDA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73280" y="6707585"/>
            <a:ext cx="2311400" cy="177800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17DB97F5-D030-4A96-A351-AB02769B69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008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1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7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8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4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193856-1A23-48B4-A442-DEC5E182C2C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3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18" r:id="rId1"/>
    <p:sldLayoutId id="2147484919" r:id="rId2"/>
    <p:sldLayoutId id="2147484920" r:id="rId3"/>
    <p:sldLayoutId id="2147484921" r:id="rId4"/>
    <p:sldLayoutId id="2147484922" r:id="rId5"/>
    <p:sldLayoutId id="2147484923" r:id="rId6"/>
    <p:sldLayoutId id="2147484924" r:id="rId7"/>
    <p:sldLayoutId id="2147484925" r:id="rId8"/>
    <p:sldLayoutId id="2147484926" r:id="rId9"/>
    <p:sldLayoutId id="2147484927" r:id="rId10"/>
    <p:sldLayoutId id="2147484928" r:id="rId11"/>
    <p:sldLayoutId id="2147484929" r:id="rId12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97F5-D030-4A96-A351-AB02769B6959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94820"/>
              </p:ext>
            </p:extLst>
          </p:nvPr>
        </p:nvGraphicFramePr>
        <p:xfrm>
          <a:off x="128464" y="836712"/>
          <a:ext cx="9656216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ワークシート" r:id="rId3" imgW="11544376" imgH="9839195" progId="Excel.Sheet.12">
                  <p:embed/>
                </p:oleObj>
              </mc:Choice>
              <mc:Fallback>
                <p:oleObj name="ワークシート" r:id="rId3" imgW="11544376" imgH="98391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64" y="836712"/>
                        <a:ext cx="9656216" cy="576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66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CC04F913D951A4B9ECA7A8D44B8FD46" ma:contentTypeVersion="2" ma:contentTypeDescription="新しいドキュメントを作成します。" ma:contentTypeScope="" ma:versionID="43e9cf73a855a0802ca93d2ebd1ca977">
  <xsd:schema xmlns:xsd="http://www.w3.org/2001/XMLSchema" xmlns:xs="http://www.w3.org/2001/XMLSchema" xmlns:p="http://schemas.microsoft.com/office/2006/metadata/properties" xmlns:ns2="01c5041c-bc75-4e91-98ac-5e259e1695f1" targetNamespace="http://schemas.microsoft.com/office/2006/metadata/properties" ma:root="true" ma:fieldsID="2bb33cf4a5d007b3df07555fb9b069dc" ns2:_="">
    <xsd:import namespace="01c5041c-bc75-4e91-98ac-5e259e169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5041c-bc75-4e91-98ac-5e259e169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3AB719-A735-47AC-A2C3-9696A3543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5041c-bc75-4e91-98ac-5e259e16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4A4325-B54C-4911-83C2-C7C6BD15AC57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01c5041c-bc75-4e91-98ac-5e259e1695f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8F65EC-4809-47A3-AF15-06C8255A6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31959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游ゴシック</vt:lpstr>
      <vt:lpstr>游ゴシック Light</vt:lpstr>
      <vt:lpstr>Arial</vt:lpstr>
      <vt:lpstr>Office 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t-meguro</cp:lastModifiedBy>
  <cp:revision>2281</cp:revision>
  <cp:lastPrinted>2024-03-26T03:48:30Z</cp:lastPrinted>
  <dcterms:created xsi:type="dcterms:W3CDTF">2016-01-28T06:30:28Z</dcterms:created>
  <dcterms:modified xsi:type="dcterms:W3CDTF">2024-05-10T08:12:49Z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0x010100ECC04F913D951A4B9ECA7A8D44B8FD46</vt:lpwstr>
  </property>
</Properties>
</file>